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79" r:id="rId3"/>
    <p:sldId id="275" r:id="rId4"/>
    <p:sldId id="257" r:id="rId5"/>
    <p:sldId id="260" r:id="rId6"/>
    <p:sldId id="262" r:id="rId7"/>
    <p:sldId id="271" r:id="rId8"/>
    <p:sldId id="256" r:id="rId9"/>
    <p:sldId id="264" r:id="rId10"/>
    <p:sldId id="267" r:id="rId11"/>
    <p:sldId id="273" r:id="rId12"/>
    <p:sldId id="272" r:id="rId13"/>
    <p:sldId id="280" r:id="rId14"/>
    <p:sldId id="274" r:id="rId15"/>
    <p:sldId id="277" r:id="rId16"/>
    <p:sldId id="276" r:id="rId17"/>
    <p:sldId id="270"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102" d="100"/>
          <a:sy n="102" d="100"/>
        </p:scale>
        <p:origin x="28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3/30/2018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5</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10</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15</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3/30/2018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3/30/2018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3/30/2018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3/30/2018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0.48</a:t>
              </a:r>
            </a:p>
            <a:p>
              <a:r>
                <a:rPr lang="en-US" sz="1400" dirty="0" smtClean="0"/>
                <a:t>Marginal </a:t>
              </a:r>
              <a:r>
                <a:rPr lang="en-US" sz="1400" dirty="0" smtClean="0"/>
                <a:t>R</a:t>
              </a:r>
              <a:r>
                <a:rPr lang="en-US" sz="1400" baseline="30000" dirty="0" smtClean="0"/>
                <a:t>2 </a:t>
              </a:r>
              <a:r>
                <a:rPr lang="en-US" sz="1400" dirty="0"/>
                <a:t>= </a:t>
              </a:r>
              <a:r>
                <a:rPr lang="en-US" sz="1400" dirty="0" smtClean="0"/>
                <a:t>0.02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0.33</a:t>
              </a:r>
              <a:endParaRPr lang="en-US" sz="1400" dirty="0" smtClean="0"/>
            </a:p>
            <a:p>
              <a:r>
                <a:rPr lang="en-US" sz="1400" dirty="0" smtClean="0"/>
                <a:t>Marginal R</a:t>
              </a:r>
              <a:r>
                <a:rPr lang="en-US" sz="1400" baseline="30000" dirty="0" smtClean="0"/>
                <a:t>2 </a:t>
              </a:r>
              <a:r>
                <a:rPr lang="en-US" sz="1400" dirty="0"/>
                <a:t>= </a:t>
              </a:r>
              <a:r>
                <a:rPr lang="en-US" sz="1400" dirty="0" smtClean="0"/>
                <a:t>0.11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113178" y="29029"/>
            <a:ext cx="7309586" cy="6733982"/>
            <a:chOff x="2113178" y="29029"/>
            <a:chExt cx="7309586" cy="6733982"/>
          </a:xfrm>
        </p:grpSpPr>
        <p:pic>
          <p:nvPicPr>
            <p:cNvPr id="5" name="Picture 4"/>
            <p:cNvPicPr>
              <a:picLocks noChangeAspect="1"/>
            </p:cNvPicPr>
            <p:nvPr/>
          </p:nvPicPr>
          <p:blipFill>
            <a:blip r:embed="rId3"/>
            <a:stretch>
              <a:fillRect/>
            </a:stretch>
          </p:blipFill>
          <p:spPr>
            <a:xfrm>
              <a:off x="2113178" y="1333837"/>
              <a:ext cx="7309586" cy="5360363"/>
            </a:xfrm>
            <a:prstGeom prst="rect">
              <a:avLst/>
            </a:prstGeom>
          </p:spPr>
        </p:pic>
        <p:grpSp>
          <p:nvGrpSpPr>
            <p:cNvPr id="15" name="Group 14"/>
            <p:cNvGrpSpPr/>
            <p:nvPr/>
          </p:nvGrpSpPr>
          <p:grpSpPr>
            <a:xfrm>
              <a:off x="3393215" y="29029"/>
              <a:ext cx="4875431" cy="1300710"/>
              <a:chOff x="3455272" y="318618"/>
              <a:chExt cx="4875431" cy="1300710"/>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817550" cy="130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02" r="1"/>
          <a:stretch/>
        </p:blipFill>
        <p:spPr>
          <a:xfrm>
            <a:off x="1031889" y="48771"/>
            <a:ext cx="9347022" cy="6210494"/>
          </a:xfrm>
          <a:prstGeom prst="rect">
            <a:avLst/>
          </a:prstGeom>
        </p:spPr>
      </p:pic>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16" name="Group 15"/>
          <p:cNvGrpSpPr/>
          <p:nvPr/>
        </p:nvGrpSpPr>
        <p:grpSpPr>
          <a:xfrm>
            <a:off x="6822593" y="6208659"/>
            <a:ext cx="3198990" cy="381618"/>
            <a:chOff x="2263776" y="1666730"/>
            <a:chExt cx="3831252" cy="420493"/>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366550" y="1712649"/>
              <a:ext cx="728478" cy="293882"/>
            </a:xfrm>
            <a:prstGeom prst="rect">
              <a:avLst/>
            </a:prstGeom>
          </p:spPr>
        </p:pic>
        <p:pic>
          <p:nvPicPr>
            <p:cNvPr id="20" name="Picture 19"/>
            <p:cNvPicPr>
              <a:picLocks noChangeAspect="1"/>
            </p:cNvPicPr>
            <p:nvPr/>
          </p:nvPicPr>
          <p:blipFill>
            <a:blip r:embed="rId5"/>
            <a:stretch>
              <a:fillRect/>
            </a:stretch>
          </p:blipFill>
          <p:spPr>
            <a:xfrm>
              <a:off x="3871999" y="1678280"/>
              <a:ext cx="640806" cy="408943"/>
            </a:xfrm>
            <a:prstGeom prst="rect">
              <a:avLst/>
            </a:prstGeom>
          </p:spPr>
        </p:pic>
      </p:grpSp>
      <p:grpSp>
        <p:nvGrpSpPr>
          <p:cNvPr id="7" name="Group 6"/>
          <p:cNvGrpSpPr/>
          <p:nvPr/>
        </p:nvGrpSpPr>
        <p:grpSpPr>
          <a:xfrm>
            <a:off x="1863840" y="6214045"/>
            <a:ext cx="3499961" cy="345720"/>
            <a:chOff x="1415503" y="5587161"/>
            <a:chExt cx="3499961" cy="345720"/>
          </a:xfrm>
        </p:grpSpPr>
        <p:grpSp>
          <p:nvGrpSpPr>
            <p:cNvPr id="19" name="Group 18"/>
            <p:cNvGrpSpPr/>
            <p:nvPr/>
          </p:nvGrpSpPr>
          <p:grpSpPr>
            <a:xfrm>
              <a:off x="1981462" y="5587161"/>
              <a:ext cx="2934002" cy="345720"/>
              <a:chOff x="2751513" y="6030070"/>
              <a:chExt cx="2326757" cy="239645"/>
            </a:xfrm>
          </p:grpSpPr>
          <p:grpSp>
            <p:nvGrpSpPr>
              <p:cNvPr id="24" name="Group 23"/>
              <p:cNvGrpSpPr/>
              <p:nvPr/>
            </p:nvGrpSpPr>
            <p:grpSpPr>
              <a:xfrm>
                <a:off x="2751513" y="6030070"/>
                <a:ext cx="2326757" cy="239645"/>
                <a:chOff x="2917512" y="6030070"/>
                <a:chExt cx="2326757" cy="239645"/>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988479" y="6030070"/>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77795" y="2167395"/>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0.29</a:t>
            </a:r>
            <a:endParaRPr lang="en-US" sz="1400" dirty="0" smtClean="0"/>
          </a:p>
          <a:p>
            <a:r>
              <a:rPr lang="en-US" sz="1400" dirty="0" smtClean="0"/>
              <a:t>Marginal R</a:t>
            </a:r>
            <a:r>
              <a:rPr lang="en-US" sz="1400" baseline="30000" dirty="0" smtClean="0"/>
              <a:t>2 </a:t>
            </a:r>
            <a:r>
              <a:rPr lang="en-US" sz="1400" dirty="0"/>
              <a:t>= </a:t>
            </a:r>
            <a:r>
              <a:rPr lang="en-US" sz="1400" dirty="0" smtClean="0"/>
              <a:t>0.01 </a:t>
            </a:r>
            <a:endParaRPr lang="en-US" sz="1400" dirty="0"/>
          </a:p>
        </p:txBody>
      </p:sp>
      <p:sp>
        <p:nvSpPr>
          <p:cNvPr id="25" name="TextBox 24"/>
          <p:cNvSpPr txBox="1"/>
          <p:nvPr/>
        </p:nvSpPr>
        <p:spPr>
          <a:xfrm>
            <a:off x="6522504" y="1736508"/>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0.44</a:t>
            </a:r>
            <a:endParaRPr lang="en-US" sz="1400" dirty="0" smtClean="0"/>
          </a:p>
          <a:p>
            <a:r>
              <a:rPr lang="en-US" sz="1400" dirty="0"/>
              <a:t>Marginal R</a:t>
            </a:r>
            <a:r>
              <a:rPr lang="en-US" sz="1400" baseline="30000" dirty="0"/>
              <a:t>2 </a:t>
            </a:r>
            <a:r>
              <a:rPr lang="en-US" sz="1400" dirty="0"/>
              <a:t>= </a:t>
            </a:r>
            <a:r>
              <a:rPr lang="en-US" sz="1400" dirty="0" smtClean="0"/>
              <a:t>0.12</a:t>
            </a:r>
            <a:endParaRPr lang="en-US" sz="1400" dirty="0"/>
          </a:p>
        </p:txBody>
      </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7810741" y="114028"/>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7606" y="245469"/>
            <a:ext cx="9821212" cy="6081175"/>
            <a:chOff x="857606" y="245469"/>
            <a:chExt cx="9821212" cy="6081175"/>
          </a:xfrm>
        </p:grpSpPr>
        <p:pic>
          <p:nvPicPr>
            <p:cNvPr id="4" name="Picture 3"/>
            <p:cNvPicPr>
              <a:picLocks noChangeAspect="1"/>
            </p:cNvPicPr>
            <p:nvPr/>
          </p:nvPicPr>
          <p:blipFill>
            <a:blip r:embed="rId2"/>
            <a:stretch>
              <a:fillRect/>
            </a:stretch>
          </p:blipFill>
          <p:spPr>
            <a:xfrm>
              <a:off x="857606" y="245469"/>
              <a:ext cx="9821212" cy="5708489"/>
            </a:xfrm>
            <a:prstGeom prst="rect">
              <a:avLst/>
            </a:prstGeom>
          </p:spPr>
        </p:pic>
        <p:grpSp>
          <p:nvGrpSpPr>
            <p:cNvPr id="7" name="Group 6"/>
            <p:cNvGrpSpPr/>
            <p:nvPr/>
          </p:nvGrpSpPr>
          <p:grpSpPr>
            <a:xfrm>
              <a:off x="2045997" y="5880408"/>
              <a:ext cx="8124507" cy="446236"/>
              <a:chOff x="2345721" y="6304713"/>
              <a:chExt cx="8266297" cy="478254"/>
            </a:xfrm>
          </p:grpSpPr>
          <p:pic>
            <p:nvPicPr>
              <p:cNvPr id="26" name="Picture 25"/>
              <p:cNvPicPr>
                <a:picLocks noChangeAspect="1"/>
              </p:cNvPicPr>
              <p:nvPr/>
            </p:nvPicPr>
            <p:blipFill>
              <a:blip r:embed="rId3"/>
              <a:stretch>
                <a:fillRect/>
              </a:stretch>
            </p:blipFill>
            <p:spPr>
              <a:xfrm>
                <a:off x="2345721" y="6304713"/>
                <a:ext cx="475307" cy="46568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601" y="6383543"/>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35" y="6325132"/>
                <a:ext cx="441590"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0258" y="632651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29021" y="6351722"/>
                <a:ext cx="402496" cy="431245"/>
              </a:xfrm>
              <a:prstGeom prst="rect">
                <a:avLst/>
              </a:prstGeom>
            </p:spPr>
          </p:pic>
          <p:pic>
            <p:nvPicPr>
              <p:cNvPr id="28" name="Picture 27"/>
              <p:cNvPicPr>
                <a:picLocks noChangeAspect="1"/>
              </p:cNvPicPr>
              <p:nvPr/>
            </p:nvPicPr>
            <p:blipFill>
              <a:blip r:embed="rId8"/>
              <a:stretch>
                <a:fillRect/>
              </a:stretch>
            </p:blipFill>
            <p:spPr>
              <a:xfrm>
                <a:off x="7537414" y="6311190"/>
                <a:ext cx="526986" cy="391234"/>
              </a:xfrm>
              <a:prstGeom prst="rect">
                <a:avLst/>
              </a:prstGeom>
            </p:spPr>
          </p:pic>
          <p:pic>
            <p:nvPicPr>
              <p:cNvPr id="29" name="Picture 28"/>
              <p:cNvPicPr>
                <a:picLocks noChangeAspect="1"/>
              </p:cNvPicPr>
              <p:nvPr/>
            </p:nvPicPr>
            <p:blipFill>
              <a:blip r:embed="rId9"/>
              <a:stretch>
                <a:fillRect/>
              </a:stretch>
            </p:blipFill>
            <p:spPr>
              <a:xfrm>
                <a:off x="6245857" y="6371023"/>
                <a:ext cx="515022" cy="388794"/>
              </a:xfrm>
              <a:prstGeom prst="rect">
                <a:avLst/>
              </a:prstGeom>
            </p:spPr>
          </p:pic>
        </p:grpSp>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endParaRPr lang="en-US" sz="1400" dirty="0" smtClean="0"/>
            </a:p>
            <a:p>
              <a:r>
                <a:rPr lang="en-US" sz="1400" dirty="0" smtClean="0"/>
                <a:t>Marginal </a:t>
              </a:r>
              <a:r>
                <a:rPr lang="en-US" sz="1400" dirty="0"/>
                <a:t>R</a:t>
              </a:r>
              <a:r>
                <a:rPr lang="en-US" sz="1400" baseline="30000" dirty="0"/>
                <a:t>2 </a:t>
              </a:r>
              <a:r>
                <a:rPr lang="en-US" sz="1400" dirty="0"/>
                <a:t>= </a:t>
              </a:r>
              <a:r>
                <a:rPr lang="en-US" sz="1400" dirty="0" smtClean="0"/>
                <a:t>0.06</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0.19</a:t>
              </a:r>
              <a:endParaRPr lang="en-US" sz="1400" dirty="0"/>
            </a:p>
            <a:p>
              <a:r>
                <a:rPr lang="en-US" sz="1400" dirty="0"/>
                <a:t>Marginal R</a:t>
              </a:r>
              <a:r>
                <a:rPr lang="en-US" sz="1400" baseline="30000" dirty="0"/>
                <a:t>2 </a:t>
              </a:r>
              <a:r>
                <a:rPr lang="en-US" sz="1400" dirty="0"/>
                <a:t>= </a:t>
              </a:r>
              <a:r>
                <a:rPr lang="en-US" sz="1400" dirty="0" smtClean="0"/>
                <a:t>0.05</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5606</TotalTime>
  <Words>409</Words>
  <Application>Microsoft Office PowerPoint</Application>
  <PresentationFormat>Widescreen</PresentationFormat>
  <Paragraphs>124</Paragraphs>
  <Slides>18</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417</cp:revision>
  <dcterms:created xsi:type="dcterms:W3CDTF">2016-11-15T13:25:48Z</dcterms:created>
  <dcterms:modified xsi:type="dcterms:W3CDTF">2018-03-30T20:30:42Z</dcterms:modified>
</cp:coreProperties>
</file>